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96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B40449-E157-BAC1-47E5-22683BF534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E186EB-B6F5-12A2-D703-2BA8CDCF4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9228C-0797-A9DA-B16C-A12032CEFF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7A6FD-2D8C-863C-FDEE-DADFCA402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F469F7-A8E3-C542-FCD0-6BBE60F0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47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B70A6-A689-D91E-ABED-6C6AD5CB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520F7B-0C06-5C12-7E66-118BC7E4C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1DDBA-02E0-02C2-58E4-AAC122227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426CE-5F90-B8E3-11F0-4FE9FEE425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FECC01-625B-7635-5B52-7D520A67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4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E6A760-78C7-A961-BA1A-7C4B86092D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76431-4811-60B5-8AD5-23D134CB0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AEF56-1B5F-FAB1-6C12-C0B091612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084BE-BC2A-05D8-9296-687815808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7E6EA9-0AC2-4901-67D6-677DB19AA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3649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11997-E347-0F2D-AE83-1036B3DA4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D3E38-D9D1-8857-3525-FF16151DFF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325743-DABD-CD72-C546-AA7898AD4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A59E92-DF32-3DA3-263E-6A0EA93A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D47F5-64B6-AC1C-C244-97A76870D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8860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E437C9-A9A0-1E0A-EE0F-092C4D34C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897AFF-6002-5DD7-3BCD-C1C6B2CF22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A68453-7D7D-CEA3-B7C2-6AAE2A46F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5173C-705B-DF52-6882-3E453280E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1C6EA-EBF1-EDB5-87DA-EB692B5F4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136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5F4C0-7E84-AFFA-1C65-48B3B77DF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A03C2-660A-911C-549A-5169053075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CB2E46-59C1-E81B-0CCE-9E72B05A0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BD8E55-CF83-3603-8CFE-219FBFEE0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848EDA-BD05-4639-1D77-3C73A6387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FCBF7A-17D7-3307-201C-AA9F6A157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8192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BB9E7-E13E-AC91-3B58-E30ED54AE1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C5F002-5F82-F59F-31AA-678A119152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AC9834-2710-0D68-3A28-3E4B54FB2C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88D5949-BBEB-A430-6A3D-7743D6BE92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03AE9-1A02-CC04-2FF2-881F0CF65C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578757-8F98-4CD4-6F3E-0302A4AB5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FD70D2B-439E-4306-6465-0CF0779D3F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EB53E4-4157-62A9-C724-1A25B4E6A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524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AC99C-5509-BB29-ACAF-A29A82BAB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D03C5A-144E-8291-94D0-91B15E911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89C01A-B538-666E-87C9-8541A7A3C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05C7A1-4EF0-3DE1-7056-276DDAB8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872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463D5A-78A8-68EE-DCDE-B760B0875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3048CAF-52C8-5E3F-3623-4F9DD98CB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E7713-2CF2-FB4D-6AA8-10FE4451C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87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28F13-7ABB-340D-C006-4B247E5C4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66779-A7EA-73B8-861B-EF9F5ECD8A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18C31F-4607-124D-9244-0C66F8CCE6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E039E-A863-C739-5A97-5C667C244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6C11C4-2F1D-3D9C-8D14-2033E4067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DDAD1C-5969-F825-7D76-B2B126CD58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99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5E381-1E39-CDE1-4EE8-8246404C3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24360B-97E3-83F2-37D5-53F6B69869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55EAA6-16C5-D773-AF82-F1144AE9D6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942E31-D638-4A34-BB95-6476393C8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8B2E6-3B97-E2E8-DB68-72E81C04E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4E34C6-0F85-D2CA-B8C1-77D5375C5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188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D0F43A-25FE-BB58-9FAE-5B4CB15002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8D850-8E06-A816-AF79-1EF37F86B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540EA-41AC-136B-9E41-9FE89E2B62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CF019-F5A0-429B-B5A0-9B0C0050AF70}" type="datetimeFigureOut">
              <a:rPr lang="en-US" smtClean="0"/>
              <a:t>7/28/2026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9775D-52AE-5233-946E-BC3BC16904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432C18-E392-9024-52F2-2026A1E08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CC33C7-F176-4A02-9B04-B3D2F0A80C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6200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5F8CCC-07CE-9585-43EB-5761ED6CB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6827" y="0"/>
            <a:ext cx="90783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419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>UChicago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Abeleda, Ana Precy [UCM]</dc:creator>
  <cp:lastModifiedBy>Abeleda, Ana Precy [UCM]</cp:lastModifiedBy>
  <cp:revision>1</cp:revision>
  <dcterms:created xsi:type="dcterms:W3CDTF">2026-07-28T18:06:39Z</dcterms:created>
  <dcterms:modified xsi:type="dcterms:W3CDTF">2026-07-28T18:07:14Z</dcterms:modified>
</cp:coreProperties>
</file>